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89" r:id="rId17"/>
    <p:sldId id="290" r:id="rId18"/>
    <p:sldId id="297" r:id="rId19"/>
    <p:sldId id="298" r:id="rId20"/>
    <p:sldId id="299" r:id="rId21"/>
    <p:sldId id="300" r:id="rId22"/>
    <p:sldId id="301" r:id="rId23"/>
    <p:sldId id="291" r:id="rId24"/>
    <p:sldId id="292" r:id="rId25"/>
    <p:sldId id="293" r:id="rId26"/>
    <p:sldId id="294" r:id="rId27"/>
    <p:sldId id="295" r:id="rId28"/>
    <p:sldId id="296" r:id="rId29"/>
    <p:sldId id="302" r:id="rId30"/>
  </p:sldIdLst>
  <p:sldSz cx="10150475" cy="7562850"/>
  <p:notesSz cx="6858000" cy="9144000"/>
  <p:defaultTextStyle>
    <a:defPPr>
      <a:defRPr lang="de-DE"/>
    </a:defPPr>
    <a:lvl1pPr algn="l" defTabSz="50482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4825" indent="-47625" algn="l" defTabSz="50482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11238" indent="-96838" algn="l" defTabSz="50482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17650" indent="-146050" algn="l" defTabSz="50482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24063" indent="-195263" algn="l" defTabSz="50482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128" y="-84"/>
      </p:cViewPr>
      <p:guideLst>
        <p:guide orient="horz" pos="4763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A31BBC69-93BB-4291-93C6-FD780532F686}" type="datetimeFigureOut">
              <a:rPr lang="ru-RU"/>
              <a:pPr/>
              <a:t>25.11.2016</a:t>
            </a:fld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A1C1F9-1796-4CF7-9D60-1FF8CB201DA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1286" y="2349386"/>
            <a:ext cx="8627904" cy="1621111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571" y="4285615"/>
            <a:ext cx="7105333" cy="19327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8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C44482-81EE-42B5-BC42-C713F110753F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D579A7-D343-423F-8D58-667C50AC8ED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2865"/>
            <a:ext cx="9135428" cy="126047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7524" y="1764666"/>
            <a:ext cx="9135428" cy="49911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A2AB7E-945A-40EC-A000-5A2828B7CAC6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10DA1CD-41A0-4404-B000-8E59FB8017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169723" y="334377"/>
            <a:ext cx="2534094" cy="7116431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3915" y="334377"/>
            <a:ext cx="7436633" cy="71164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662F8A6-74AE-427D-A300-F47B0DFF856E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D6B3790-C21C-4321-8CCB-ADDE5CF27EE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2865"/>
            <a:ext cx="9135428" cy="126047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7524" y="1764666"/>
            <a:ext cx="9135428" cy="4991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9DC1096-47A3-4626-8DA2-1176989DC2D7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9F2926-6E17-4480-B824-7469939073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817" y="4859832"/>
            <a:ext cx="8627904" cy="1502066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01817" y="3205459"/>
            <a:ext cx="8627904" cy="16543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60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2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82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242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303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364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425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48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871EBC-A2D8-4C96-86CF-5E8055217DB4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1600F33-69CB-4567-997F-7A726F93EEB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2865"/>
            <a:ext cx="9135428" cy="126047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3915" y="1946734"/>
            <a:ext cx="4985364" cy="5504074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18454" y="1946734"/>
            <a:ext cx="4985363" cy="5504074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71CDED-06AB-4A9F-B38F-2A6C356E0B95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F36296B-2251-4460-950D-CADD1C4A701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2865"/>
            <a:ext cx="9135428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7524" y="1692889"/>
            <a:ext cx="4484889" cy="7055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/>
            </a:lvl1pPr>
            <a:lvl2pPr marL="506075" indent="0">
              <a:buNone/>
              <a:defRPr sz="2200" b="1"/>
            </a:lvl2pPr>
            <a:lvl3pPr marL="1012149" indent="0">
              <a:buNone/>
              <a:defRPr sz="2000" b="1"/>
            </a:lvl3pPr>
            <a:lvl4pPr marL="1518224" indent="0">
              <a:buNone/>
              <a:defRPr sz="1800" b="1"/>
            </a:lvl4pPr>
            <a:lvl5pPr marL="2024299" indent="0">
              <a:buNone/>
              <a:defRPr sz="1800" b="1"/>
            </a:lvl5pPr>
            <a:lvl6pPr marL="2530373" indent="0">
              <a:buNone/>
              <a:defRPr sz="1800" b="1"/>
            </a:lvl6pPr>
            <a:lvl7pPr marL="3036448" indent="0">
              <a:buNone/>
              <a:defRPr sz="1800" b="1"/>
            </a:lvl7pPr>
            <a:lvl8pPr marL="3542523" indent="0">
              <a:buNone/>
              <a:defRPr sz="1800" b="1"/>
            </a:lvl8pPr>
            <a:lvl9pPr marL="4048597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524" y="2398404"/>
            <a:ext cx="4484889" cy="435739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56301" y="1692889"/>
            <a:ext cx="4486651" cy="7055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/>
            </a:lvl1pPr>
            <a:lvl2pPr marL="506075" indent="0">
              <a:buNone/>
              <a:defRPr sz="2200" b="1"/>
            </a:lvl2pPr>
            <a:lvl3pPr marL="1012149" indent="0">
              <a:buNone/>
              <a:defRPr sz="2000" b="1"/>
            </a:lvl3pPr>
            <a:lvl4pPr marL="1518224" indent="0">
              <a:buNone/>
              <a:defRPr sz="1800" b="1"/>
            </a:lvl4pPr>
            <a:lvl5pPr marL="2024299" indent="0">
              <a:buNone/>
              <a:defRPr sz="1800" b="1"/>
            </a:lvl5pPr>
            <a:lvl6pPr marL="2530373" indent="0">
              <a:buNone/>
              <a:defRPr sz="1800" b="1"/>
            </a:lvl6pPr>
            <a:lvl7pPr marL="3036448" indent="0">
              <a:buNone/>
              <a:defRPr sz="1800" b="1"/>
            </a:lvl7pPr>
            <a:lvl8pPr marL="3542523" indent="0">
              <a:buNone/>
              <a:defRPr sz="1800" b="1"/>
            </a:lvl8pPr>
            <a:lvl9pPr marL="4048597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56301" y="2398404"/>
            <a:ext cx="4486651" cy="435739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20F329F-2F46-4187-8472-38ACC7323EB2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BBF3599-3A39-443D-80E6-DC6EB9315C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2865"/>
            <a:ext cx="9135428" cy="126047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95A4EB-F5E3-4F10-8F65-75919E208403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4C7CDF-C174-468B-B6F8-2BDE01E7A9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7EB1B70-7A10-4CB5-B968-072C8D5121E5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F9287C7-D398-4BAE-98BF-E77F021E38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24" y="301113"/>
            <a:ext cx="3339436" cy="1281483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68554" y="301114"/>
            <a:ext cx="5674397" cy="6454683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7524" y="1582597"/>
            <a:ext cx="3339436" cy="51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506075" indent="0">
              <a:buNone/>
              <a:defRPr sz="1300"/>
            </a:lvl2pPr>
            <a:lvl3pPr marL="1012149" indent="0">
              <a:buNone/>
              <a:defRPr sz="1100"/>
            </a:lvl3pPr>
            <a:lvl4pPr marL="1518224" indent="0">
              <a:buNone/>
              <a:defRPr sz="1000"/>
            </a:lvl4pPr>
            <a:lvl5pPr marL="2024299" indent="0">
              <a:buNone/>
              <a:defRPr sz="1000"/>
            </a:lvl5pPr>
            <a:lvl6pPr marL="2530373" indent="0">
              <a:buNone/>
              <a:defRPr sz="1000"/>
            </a:lvl6pPr>
            <a:lvl7pPr marL="3036448" indent="0">
              <a:buNone/>
              <a:defRPr sz="1000"/>
            </a:lvl7pPr>
            <a:lvl8pPr marL="3542523" indent="0">
              <a:buNone/>
              <a:defRPr sz="1000"/>
            </a:lvl8pPr>
            <a:lvl9pPr marL="4048597" indent="0">
              <a:buNone/>
              <a:defRPr sz="10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3AC475-6B94-4ACF-8514-F7D8EB3B2530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8855611-7FED-4DE3-AE43-049B776E84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9564" y="5293995"/>
            <a:ext cx="6090285" cy="624986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89564" y="675755"/>
            <a:ext cx="6090285" cy="4537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/>
            </a:lvl1pPr>
            <a:lvl2pPr marL="506075" indent="0">
              <a:buNone/>
              <a:defRPr sz="3100"/>
            </a:lvl2pPr>
            <a:lvl3pPr marL="1012149" indent="0">
              <a:buNone/>
              <a:defRPr sz="2700"/>
            </a:lvl3pPr>
            <a:lvl4pPr marL="1518224" indent="0">
              <a:buNone/>
              <a:defRPr sz="2200"/>
            </a:lvl4pPr>
            <a:lvl5pPr marL="2024299" indent="0">
              <a:buNone/>
              <a:defRPr sz="2200"/>
            </a:lvl5pPr>
            <a:lvl6pPr marL="2530373" indent="0">
              <a:buNone/>
              <a:defRPr sz="2200"/>
            </a:lvl6pPr>
            <a:lvl7pPr marL="3036448" indent="0">
              <a:buNone/>
              <a:defRPr sz="2200"/>
            </a:lvl7pPr>
            <a:lvl8pPr marL="3542523" indent="0">
              <a:buNone/>
              <a:defRPr sz="2200"/>
            </a:lvl8pPr>
            <a:lvl9pPr marL="4048597" indent="0">
              <a:buNone/>
              <a:defRPr sz="22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89564" y="5918981"/>
            <a:ext cx="6090285" cy="887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506075" indent="0">
              <a:buNone/>
              <a:defRPr sz="1300"/>
            </a:lvl2pPr>
            <a:lvl3pPr marL="1012149" indent="0">
              <a:buNone/>
              <a:defRPr sz="1100"/>
            </a:lvl3pPr>
            <a:lvl4pPr marL="1518224" indent="0">
              <a:buNone/>
              <a:defRPr sz="1000"/>
            </a:lvl4pPr>
            <a:lvl5pPr marL="2024299" indent="0">
              <a:buNone/>
              <a:defRPr sz="1000"/>
            </a:lvl5pPr>
            <a:lvl6pPr marL="2530373" indent="0">
              <a:buNone/>
              <a:defRPr sz="1000"/>
            </a:lvl6pPr>
            <a:lvl7pPr marL="3036448" indent="0">
              <a:buNone/>
              <a:defRPr sz="1000"/>
            </a:lvl7pPr>
            <a:lvl8pPr marL="3542523" indent="0">
              <a:buNone/>
              <a:defRPr sz="1000"/>
            </a:lvl8pPr>
            <a:lvl9pPr marL="4048597" indent="0">
              <a:buNone/>
              <a:defRPr sz="10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08000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6C96942-CED1-4F95-8C4D-61969655B514}" type="datetimeFigureOut">
              <a:rPr lang="de-DE"/>
              <a:pPr>
                <a:defRPr/>
              </a:pPr>
              <a:t>25.11.2016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68688" y="7010400"/>
            <a:ext cx="321310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273925" y="7010400"/>
            <a:ext cx="2368550" cy="401638"/>
          </a:xfrm>
          <a:prstGeom prst="rect">
            <a:avLst/>
          </a:prstGeom>
        </p:spPr>
        <p:txBody>
          <a:bodyPr/>
          <a:lstStyle>
            <a:lvl1pPr defTabSz="506075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BC1079-A6A3-4437-AAEA-04C707FF77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504825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50482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9413" indent="-379413" algn="l" defTabSz="504825" rtl="0" fontAlgn="base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504825" rtl="0" fontAlgn="base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3650" indent="-252413" algn="l" defTabSz="50482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0063" indent="-252413" algn="l" defTabSz="504825" rtl="0" fontAlgn="base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6475" indent="-252413" algn="l" defTabSz="504825" rtl="0" fontAlgn="base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3411" indent="-253037" algn="l" defTabSz="50607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9485" indent="-253037" algn="l" defTabSz="50607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560" indent="-253037" algn="l" defTabSz="50607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01635" indent="-253037" algn="l" defTabSz="50607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075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149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8224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4299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0373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6448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2523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8597" algn="l" defTabSz="5060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Bild 3" descr="VIVACOOL_PPT_Reinzeichnung_r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ild 3" descr="VIVACOOL_PPT_Reinzeichnung_ru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3" descr="VIVACOOL_PPT_Reinzeichnung_ru1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 3" descr="VIVACOOL_PPT_Reinzeichnung_ru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3" descr="VIVACOOL_PPT_Reinzeichnung_ru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d 3" descr="VIVACOOL_PPT_Reinzeichnung_ru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 3" descr="VIVACOOL_PPT_Reinzeichnung_ru3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d 3" descr="VIVACOOL_PPT_Reinzeichnung_ru3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Bild 3" descr="VIVACOOL_PPT_Reinzeichnung_ru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Bild 3" descr="VIVACOOL_PPT_Reinzeichnung_ru4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Bild 3" descr="VIVACOOL_PPT_Reinzeichnung_ru4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 3" descr="VIVACOOL_PPT_Reinzeichnung_ru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Bild 3" descr="VIVACOOL_PPT_Reinzeichnung_ru4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ild 3" descr="VIVACOOL_PPT_Reinzeichnung_ru4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Bild 3" descr="VIVACOOL_PPT_Reinzeichnung_ru4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Bild 3" descr="VIVACOOL_PPT_Reinzeichnung_ru3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Bild 3" descr="VIVACOOL_PPT_Reinzeichnung_ru3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Bild 3" descr="VIVACOOL_PPT_Reinzeichnung_ru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Bild 3" descr="VIVACOOL_PPT_Reinzeichnung_ru3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Bild 3" descr="VIVACOOL_PPT_Reinzeichnung_ru4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3" descr="VIVACOOL_PPT_Reinzeichnung_ru4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Bild 3" descr="VIVACOOL_PPT_Reinzeichnung_ru4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ild 3" descr="VIVACOOL_PPT_Reinzeichnung_ru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Bild 3" descr="VIVACOOL_PPT_Reinzeichnung_ru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 3" descr="VIVACOOL_PPT_Reinzeichnung_ru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3" descr="VIVACOOL_PPT_Reinzeichnung_ru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3" descr="VIVACOOL_PPT_Reinzeichnung_ru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Bild 3" descr="VIVACOOL_PPT_Reinzeichnung_ru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 3" descr="VIVACOOL_PPT_Reinzeichnung_ru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Произвольный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Calibri</vt:lpstr>
      <vt:lpstr>Arial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Silvio Seiler / Graphik und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Silvio Seiler</dc:creator>
  <cp:lastModifiedBy>Karina</cp:lastModifiedBy>
  <cp:revision>3</cp:revision>
  <dcterms:created xsi:type="dcterms:W3CDTF">2016-05-22T06:30:59Z</dcterms:created>
  <dcterms:modified xsi:type="dcterms:W3CDTF">2016-11-25T09:54:55Z</dcterms:modified>
</cp:coreProperties>
</file>